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305" r:id="rId34"/>
    <p:sldId id="335" r:id="rId35"/>
    <p:sldId id="336" r:id="rId36"/>
    <p:sldId id="337" r:id="rId37"/>
    <p:sldId id="288" r:id="rId38"/>
    <p:sldId id="289" r:id="rId39"/>
    <p:sldId id="290" r:id="rId40"/>
    <p:sldId id="291" r:id="rId41"/>
    <p:sldId id="292" r:id="rId42"/>
    <p:sldId id="293" r:id="rId43"/>
    <p:sldId id="306" r:id="rId44"/>
    <p:sldId id="30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33" r:id="rId55"/>
    <p:sldId id="327" r:id="rId56"/>
    <p:sldId id="328" r:id="rId57"/>
    <p:sldId id="329" r:id="rId58"/>
    <p:sldId id="330" r:id="rId59"/>
    <p:sldId id="331" r:id="rId60"/>
    <p:sldId id="332" r:id="rId61"/>
    <p:sldId id="334" r:id="rId62"/>
    <p:sldId id="307" r:id="rId63"/>
    <p:sldId id="308" r:id="rId64"/>
    <p:sldId id="309" r:id="rId65"/>
    <p:sldId id="310" r:id="rId66"/>
    <p:sldId id="311" r:id="rId67"/>
    <p:sldId id="312" r:id="rId68"/>
    <p:sldId id="313" r:id="rId69"/>
    <p:sldId id="314" r:id="rId70"/>
    <p:sldId id="315" r:id="rId71"/>
    <p:sldId id="316" r:id="rId72"/>
    <p:sldId id="317" r:id="rId73"/>
    <p:sldId id="318" r:id="rId74"/>
    <p:sldId id="319" r:id="rId75"/>
    <p:sldId id="320" r:id="rId76"/>
    <p:sldId id="321" r:id="rId77"/>
    <p:sldId id="322" r:id="rId78"/>
    <p:sldId id="323" r:id="rId79"/>
    <p:sldId id="324" r:id="rId80"/>
    <p:sldId id="325" r:id="rId81"/>
    <p:sldId id="326" r:id="rId8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B512C-13C8-43FB-8691-3FCA871276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12E8E8-2646-48AE-89EE-A8D4A78FF1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90462-8AB9-43FD-8E1D-CD95A7628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EBDF9-6F39-47A2-B1B7-E1E187EC8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A05C7-CEB0-4071-8C1F-4BE01BA95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6219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46F04-020D-40C9-B84B-F254DF3A7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3382A0-7ED4-4AAB-980D-9786015C0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C3685-041B-4956-AF27-9AA5A269E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F51B5-89B7-4A56-AA25-198EF13A7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9990B-1455-4724-AF8C-34ECC9967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574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1C3FCB-1C27-4162-B12B-A6C736C36E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8A6978-7E5F-429F-A39C-635C82ED29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03538-A81A-4B54-9473-8DCD2EAF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E6C54-ACEE-4069-841D-352F933D2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8B9CE-916C-4F5D-87E1-A421B84C4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555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3063C-7287-454D-B271-F8327B62B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F5105-9F7E-41F5-9FD6-DD14042D3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14A31-4740-4E56-B888-79768F4D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BF6B2-7036-4896-A51F-8F6A5CF57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43434-8AB3-462C-8B7C-8F627DC7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5698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21446-DE2A-4B23-9179-76463259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7E750-BB56-4A16-87FE-1B4E29014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15E63-7E42-41C7-BC84-99CF9834A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3567C-2A6E-4413-81F0-B526D06BA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0A00B-AA95-46A6-A8DD-876D22CD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6293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864C9-288C-4960-A32B-797B9A3EA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9F834-F457-4163-A53D-DCEF096C8D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AE138D-8BFE-4AA7-9E42-92B79036A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141458-FF57-420E-8498-57E33BED7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85223-2984-4017-9816-4016F5739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105A5-BE26-49A5-AE76-9D61B4E65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0417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CEE3C-F5BF-48D9-BC2C-3D2E452D6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82F93-48AB-44D4-858F-20AD84E8B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F924E5-F219-49EF-946E-C9A6CE3E5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2E55-F079-453A-9BAD-8D7C906D1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C08286-7E30-4636-8D63-3546232CAE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0077C6-51F6-4000-BF80-F9CA25A7D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9FE024-C665-46CC-B504-41BD44883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011121-EF52-4596-A4F7-7C1545C5C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875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E4727-3899-41A5-9562-EE0E864A6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BEA16C-B133-4D71-9B65-A2160FC14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1CA6E2-AA15-4862-976C-7F6324424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BF906F-E30E-4C55-8C90-3F02A1364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7966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63358C-FA51-4649-9BED-83FE6EFAD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AAB75F-B933-4EF9-8B8E-CB84DDCED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9D5CD-811F-46FF-BA33-E1589C46A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045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7C646-8C74-4142-850B-8795C8537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573F9-440D-4266-908D-820F81386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439505-C4D9-43B8-A7B7-C32FB0143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CFF295-09E4-4EE5-80E8-EBF9C2EE9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F8908-CDBC-406E-B800-1F4CD6CA9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308333-21F0-4012-A744-E786EF28C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96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DFB1A-B97D-4F68-9057-E32D99D77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E43253-827D-4675-8FAE-AC1533B558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83BB3-2FAA-4932-9F74-747ECA3E2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647A0-49FD-4364-9F38-40AC0E2C8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020B3-4FBB-44FB-BA4E-84131CF7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B72C90-E9E6-4B88-A4AD-4EBC3C2C2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2570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358227-CEFB-426B-8337-0849D88C2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EE1FF-DD0D-41EC-A569-775BB46DD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9DD05-ED19-42F9-AC20-F7BE51F44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038A0-25E9-4A4F-AE63-E7E3366FFD9A}" type="datetimeFigureOut">
              <a:rPr lang="en-IN" smtClean="0"/>
              <a:t>06-07-2024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A1117-24E0-4A4B-BBFA-152BE3F16A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B81A6-8A9F-4B2C-B01B-5BF43AAFE9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67583-0163-4763-8C42-378B0601A8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374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7F60B-D277-439D-992D-165057CB64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11B047-5FA0-4521-AE75-02FCF5918C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3260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B855A-8DE2-4EE6-932C-D90BEBED6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35D20F-C574-4FEE-9AAA-F4F0BEE886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4"/>
            <a:ext cx="10515600" cy="456192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8D4EC51-16D0-462B-BAE3-A2F97C109ABC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8692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63224-88FF-4212-9AC1-FF85DB301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C9564F-60E9-4EBB-ADCD-D9110BDE75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599" cy="453541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C562CDC-0A55-4D0A-93FA-0733624CAE88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5479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EF288-616D-4A6A-872B-EF6278EDA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2E3AB0-892E-4362-A9B8-44A844709F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599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245B964-64C4-415C-A1C7-31666CB7B84F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2750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37E2C-C652-4B7D-9E2F-45F4F1B41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9BF6C9-37F9-4D10-AE35-1CDCB6D21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C842C86-053D-4DBC-899F-7CD98C37F1E2}"/>
              </a:ext>
            </a:extLst>
          </p:cNvPr>
          <p:cNvSpPr/>
          <p:nvPr/>
        </p:nvSpPr>
        <p:spPr>
          <a:xfrm>
            <a:off x="10127974" y="5736743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3243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3733E-426B-47DC-A8D4-3A7E7DB3E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ED8328-009C-4DBE-89A1-2CFF8FF4A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4A39FC-206C-41B7-A2BF-3A5A4A35CBDD}"/>
              </a:ext>
            </a:extLst>
          </p:cNvPr>
          <p:cNvSpPr/>
          <p:nvPr/>
        </p:nvSpPr>
        <p:spPr>
          <a:xfrm>
            <a:off x="9995452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090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5AC00-8336-4EDC-9BB9-7F2469C13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F3BED6-F1F2-43AE-89F6-E7A382FDE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3E7B9B-CB05-49AC-994E-50886F66BEAC}"/>
              </a:ext>
            </a:extLst>
          </p:cNvPr>
          <p:cNvSpPr/>
          <p:nvPr/>
        </p:nvSpPr>
        <p:spPr>
          <a:xfrm>
            <a:off x="10220739" y="5736743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584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77482-39DC-4C9F-9C53-EF6453F25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D0637A-2297-4B2B-8C47-73E263925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08C91A5-5705-4BF9-91CE-20CEEA34BD68}"/>
              </a:ext>
            </a:extLst>
          </p:cNvPr>
          <p:cNvSpPr/>
          <p:nvPr/>
        </p:nvSpPr>
        <p:spPr>
          <a:xfrm>
            <a:off x="10101469" y="5853598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665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A3A7C-E10E-4C44-ACBE-DD2F1CDF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C3FEA4-2D5D-46AD-BB2B-0E5754A697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599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C5A8B5-07D8-407B-85E5-42BCAFD1158E}"/>
              </a:ext>
            </a:extLst>
          </p:cNvPr>
          <p:cNvSpPr/>
          <p:nvPr/>
        </p:nvSpPr>
        <p:spPr>
          <a:xfrm>
            <a:off x="10180983" y="5866850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8415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AFBA2-F20A-425C-BA14-42EE43C06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2DF892-6DF1-4DDC-8B4D-C0E7BFB2E4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8083A1-809C-4CF4-9B2D-FCB95A7A857A}"/>
              </a:ext>
            </a:extLst>
          </p:cNvPr>
          <p:cNvSpPr/>
          <p:nvPr/>
        </p:nvSpPr>
        <p:spPr>
          <a:xfrm>
            <a:off x="10114722" y="5866849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5696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DB0BF-3847-4ABD-8763-8B8B3E576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60CE389-F8A9-432D-8883-4614876252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825625"/>
            <a:ext cx="10515599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4312873-243F-4E39-9F7A-92657EB921D0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2249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254D5-BE6E-4EB9-815E-68694D08D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C7B250-D5A3-41D5-9B1E-4FDC52E019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493AF5-34C9-418F-97CD-B5AE470E61E1}"/>
              </a:ext>
            </a:extLst>
          </p:cNvPr>
          <p:cNvSpPr/>
          <p:nvPr/>
        </p:nvSpPr>
        <p:spPr>
          <a:xfrm>
            <a:off x="9806609" y="5736743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18530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6C94B-CF26-4C35-9313-C0FD42530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89901"/>
          </a:xfrm>
        </p:spPr>
        <p:txBody>
          <a:bodyPr/>
          <a:lstStyle/>
          <a:p>
            <a:pPr algn="ctr"/>
            <a:r>
              <a:rPr lang="en-US" dirty="0" err="1"/>
              <a:t>Sensitivity,Precison</a:t>
            </a:r>
            <a:r>
              <a:rPr lang="en-US" dirty="0"/>
              <a:t> and Recall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2417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1FDA4-E734-4564-BA1C-1C53A4B9C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A4743B-B46C-40DB-B022-2B568F148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1533"/>
            <a:ext cx="10412896" cy="4551342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2F40F9D-181A-4CD8-BC8E-1A26CA6102EE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6368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DF4C3-49CB-4F92-BF5E-2EAAFB659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0BD95E-A221-4D12-8AFE-1672E018D6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1211"/>
            <a:ext cx="10515600" cy="460166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A9E9B1B-8F60-475B-B286-1940E495A869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940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9FD7-03D9-49AD-AB3A-D9CF92699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E1C238-3875-4DF5-8251-92BAE1C58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891211"/>
            <a:ext cx="10515599" cy="460166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C92B515-A9D2-438C-A9F3-45C062E53C6E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98357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C1858-0722-4E22-873A-979CE8B3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D24C48-F8A1-4242-998B-9270B4E2D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948" y="1900738"/>
            <a:ext cx="10147852" cy="434103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18F5C3-5CCC-49D6-8750-78AB8824B816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78796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E74E4-B9AB-43C4-BF8F-E137BAD8D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3F300B-F884-4BDE-93E8-5CD08C1ABC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919790"/>
            <a:ext cx="10515599" cy="445450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AE0F6E9-9C31-4051-8520-4E57C97A56BD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3657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1A123-4691-413A-A3D4-BF785FAE1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981243-ECC1-4AA6-8776-C6E491D93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34080"/>
            <a:ext cx="10515600" cy="4413711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8E2C0AA-04F4-422E-BA12-1CAEFF0CFB56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54300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F114-B208-4D72-895D-79BD3BE5F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2CC8F1-F8BB-466D-9AF7-F498426EEC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5027"/>
            <a:ext cx="10515600" cy="4577847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7D1FC05-25FF-4456-A891-BD4FDCF3AE42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77417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10604-B91A-4F8B-8DCE-0CE188F72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B5D735-4EC2-4E15-9C1E-04E0B20E7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34080"/>
            <a:ext cx="10515600" cy="455879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BA9BBD2-99D2-4C0B-A75F-C341A72598F7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2308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B2657-7D75-480D-A9FB-AB4249924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FB61F0-39B7-4413-8343-A3FF0AC15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015054"/>
            <a:ext cx="10515599" cy="4372494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8334FE8-3E24-4151-80B3-BBAD4B0C8CB8}"/>
              </a:ext>
            </a:extLst>
          </p:cNvPr>
          <p:cNvSpPr/>
          <p:nvPr/>
        </p:nvSpPr>
        <p:spPr>
          <a:xfrm>
            <a:off x="10353261" y="572107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9698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9E9B-EF3E-4D61-973D-D7791D53F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647FB8-B43F-4B88-A6A2-BD0E55E6DB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624930" cy="466725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A14C48-E3EF-45C3-AD32-5E9DE444B182}"/>
              </a:ext>
            </a:extLst>
          </p:cNvPr>
          <p:cNvSpPr/>
          <p:nvPr/>
        </p:nvSpPr>
        <p:spPr>
          <a:xfrm>
            <a:off x="9637644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85081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0D88A-F228-4F9E-9A8A-24AD3312E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C688AC-41D2-4F52-B179-EC8E01C5D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4683607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6DA9524-9D0D-450E-A144-247F2FA43147}"/>
              </a:ext>
            </a:extLst>
          </p:cNvPr>
          <p:cNvSpPr/>
          <p:nvPr/>
        </p:nvSpPr>
        <p:spPr>
          <a:xfrm>
            <a:off x="9806609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2795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B63A3-440C-4676-A087-D720A7DEE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A2765D-9166-4EE8-8763-073C12E52A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4802187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CE873F3-97C4-4502-9DC5-F8E92B645FA2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97483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C20AE-ACFD-4368-944A-FED39F654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617B6E-761E-4635-B2F3-C4FE63FA17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4802187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660F15C-8974-4BC7-8131-C25F04BA7808}"/>
              </a:ext>
            </a:extLst>
          </p:cNvPr>
          <p:cNvSpPr/>
          <p:nvPr/>
        </p:nvSpPr>
        <p:spPr>
          <a:xfrm>
            <a:off x="9806609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69794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6C94B-CF26-4C35-9313-C0FD42530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89901"/>
          </a:xfrm>
        </p:spPr>
        <p:txBody>
          <a:bodyPr/>
          <a:lstStyle/>
          <a:p>
            <a:pPr algn="ctr"/>
            <a:r>
              <a:rPr lang="en-US" dirty="0"/>
              <a:t>F1-Score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54211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83D8F-3B81-4D70-90D6-0B09E92DD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2D6C73-5D4B-46D9-81E2-F71E64432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05948"/>
            <a:ext cx="10515599" cy="50888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49D416-3D64-4D84-A5D2-E8AE36226AE2}"/>
              </a:ext>
            </a:extLst>
          </p:cNvPr>
          <p:cNvSpPr/>
          <p:nvPr/>
        </p:nvSpPr>
        <p:spPr>
          <a:xfrm>
            <a:off x="9806609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99095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B7C6D-5F35-48BC-889F-E6140A642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033C8E-E22D-46D6-B4DD-DE461EC3D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7"/>
            <a:ext cx="10515600" cy="480218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F42035D-61D1-453D-B97A-E68B0B367968}"/>
              </a:ext>
            </a:extLst>
          </p:cNvPr>
          <p:cNvSpPr/>
          <p:nvPr/>
        </p:nvSpPr>
        <p:spPr>
          <a:xfrm>
            <a:off x="10204174" y="5734327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46382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5B4CD-845F-4322-8DCF-F162ABB2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2AACEA-6CD5-4AF5-9E9A-D29CCBD30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7"/>
            <a:ext cx="10515599" cy="480218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F557D6F-E768-45A6-85CB-C56116E504C1}"/>
              </a:ext>
            </a:extLst>
          </p:cNvPr>
          <p:cNvSpPr/>
          <p:nvPr/>
        </p:nvSpPr>
        <p:spPr>
          <a:xfrm>
            <a:off x="9806609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46523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D1561-06F6-4FB2-85B0-80065AA5F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2AC4F7-374F-4183-BDB4-7989777907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6949"/>
            <a:ext cx="10515600" cy="451592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72F451-5052-405E-BDAF-9F2F1546D867}"/>
              </a:ext>
            </a:extLst>
          </p:cNvPr>
          <p:cNvSpPr/>
          <p:nvPr/>
        </p:nvSpPr>
        <p:spPr>
          <a:xfrm>
            <a:off x="9806609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70087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E8AB6-C606-4DBF-AF14-4ACF163B4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8FA789-592D-4087-A2F7-E1C7EF1A41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34080"/>
            <a:ext cx="10515599" cy="455879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661197D-CF87-475C-9FD3-2AA31A6952EF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5194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6C5E-C89F-4023-88D7-597EAFE4E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35C6CC-3846-494F-9093-67FCECF26D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6949"/>
            <a:ext cx="10515600" cy="451592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1B6E14D-2A51-4508-9191-1E711CF7B237}"/>
              </a:ext>
            </a:extLst>
          </p:cNvPr>
          <p:cNvSpPr/>
          <p:nvPr/>
        </p:nvSpPr>
        <p:spPr>
          <a:xfrm>
            <a:off x="9806609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0214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74A15-1DAF-434D-897D-357D6F552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EE3302-D812-496B-A45B-A1105A0E94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599" cy="453541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3D242F-1785-4FBB-9CF0-5100EAF4CB20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91830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561EF-D616-42DD-BD75-B1E1D2BD9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667296-DD0B-436F-B6F3-CDD874E302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6948"/>
            <a:ext cx="10515600" cy="4397347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7601B0E-D305-4618-AABC-FEB34A9AB55E}"/>
              </a:ext>
            </a:extLst>
          </p:cNvPr>
          <p:cNvSpPr/>
          <p:nvPr/>
        </p:nvSpPr>
        <p:spPr>
          <a:xfrm>
            <a:off x="9806609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4465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7054D-EC35-4DD0-8B61-C0228B223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9EC56A-D241-483A-B561-E4F7C2044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9817"/>
            <a:ext cx="10515600" cy="447305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80E95EB-1D6C-4031-B38B-596F0AAFC7F2}"/>
              </a:ext>
            </a:extLst>
          </p:cNvPr>
          <p:cNvSpPr/>
          <p:nvPr/>
        </p:nvSpPr>
        <p:spPr>
          <a:xfrm>
            <a:off x="9806609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6003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86290-917D-480D-8C73-8C77BB6A9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F59225-3BD1-4AC9-AFC8-F88EC9BBC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5027"/>
            <a:ext cx="10515600" cy="4577847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45BF93-1B0B-4C41-A5DE-3BC2493DF58C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35063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6C94B-CF26-4C35-9313-C0FD42530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89901"/>
          </a:xfrm>
        </p:spPr>
        <p:txBody>
          <a:bodyPr/>
          <a:lstStyle/>
          <a:p>
            <a:pPr algn="ctr"/>
            <a:r>
              <a:rPr lang="en-US" dirty="0"/>
              <a:t>Cross Validation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182862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A4D52-DF9E-4DD2-81BD-A79D65A13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A2CDBB-17E0-453C-9350-39881DD60F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2185"/>
            <a:ext cx="10515600" cy="4520689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9814A3-164D-4933-AC26-C8A8079ACD1F}"/>
              </a:ext>
            </a:extLst>
          </p:cNvPr>
          <p:cNvSpPr/>
          <p:nvPr/>
        </p:nvSpPr>
        <p:spPr>
          <a:xfrm>
            <a:off x="9806609" y="5601805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44829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844CB-14CD-42EF-8286-F53E2019B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7A1F30-522B-491A-82AA-B320304A3A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1211"/>
            <a:ext cx="10515599" cy="460166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57F5DF-0DDC-45C4-B27B-55E2BF8BA339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64971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52B11-E191-41F2-8BB4-E58276E9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E41AE2-CAE3-4E93-9BF3-301236C72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05501"/>
            <a:ext cx="10515600" cy="4587374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632F0E6-4154-496B-A297-5691124D564A}"/>
              </a:ext>
            </a:extLst>
          </p:cNvPr>
          <p:cNvSpPr/>
          <p:nvPr/>
        </p:nvSpPr>
        <p:spPr>
          <a:xfrm>
            <a:off x="9677400" y="56018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3889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0CD95-FA5E-4A48-80BE-AB046014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A463A3-E176-4AE1-AA96-A770B7510E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547" y="1981712"/>
            <a:ext cx="8106906" cy="4039164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318828-B8A1-4780-B623-187E8917CA58}"/>
              </a:ext>
            </a:extLst>
          </p:cNvPr>
          <p:cNvSpPr/>
          <p:nvPr/>
        </p:nvSpPr>
        <p:spPr>
          <a:xfrm>
            <a:off x="8749747" y="5129807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17522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82D1D-D514-4F37-8709-35B375CE4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03A416-5804-48FA-B150-49FC9239AE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547" y="1895975"/>
            <a:ext cx="8106906" cy="42106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D6E28A2-EC12-44A6-B1D7-869B6893D2F8}"/>
              </a:ext>
            </a:extLst>
          </p:cNvPr>
          <p:cNvSpPr/>
          <p:nvPr/>
        </p:nvSpPr>
        <p:spPr>
          <a:xfrm>
            <a:off x="8829261" y="5226157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03004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5FA3C-D3DC-4410-B031-16E883F6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7441ED-7914-4A37-8C97-7B799E2175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547" y="1991238"/>
            <a:ext cx="8106906" cy="4020111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D35E274-CFDA-4219-AEC9-766F3F4B5465}"/>
              </a:ext>
            </a:extLst>
          </p:cNvPr>
          <p:cNvSpPr/>
          <p:nvPr/>
        </p:nvSpPr>
        <p:spPr>
          <a:xfrm>
            <a:off x="8602262" y="5120280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67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774AF-8C9D-4EBC-8387-E94790F59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C99907-CD4A-4DF7-98FF-842B1D6AC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799120"/>
            <a:ext cx="10515600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7E849F1-2AB8-4678-9B8F-2659096BF390}"/>
              </a:ext>
            </a:extLst>
          </p:cNvPr>
          <p:cNvSpPr/>
          <p:nvPr/>
        </p:nvSpPr>
        <p:spPr>
          <a:xfrm>
            <a:off x="10061713" y="5259389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79813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A2EBE-D0B0-4B9F-B81F-AA55F5098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91A718-C398-420C-B624-3853983062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126" y="1976949"/>
            <a:ext cx="8049748" cy="404869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894FF5-A0C8-4775-A27E-E39FEAF9A7AF}"/>
              </a:ext>
            </a:extLst>
          </p:cNvPr>
          <p:cNvSpPr/>
          <p:nvPr/>
        </p:nvSpPr>
        <p:spPr>
          <a:xfrm>
            <a:off x="8683487" y="5270502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9962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042D6-CF1F-47F0-B778-598359343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899C96-DD05-4680-A55A-5F12C9469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073" y="1915028"/>
            <a:ext cx="8087854" cy="4172532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EF3563-6890-4CC8-BB2A-BD1A349F3534}"/>
              </a:ext>
            </a:extLst>
          </p:cNvPr>
          <p:cNvSpPr/>
          <p:nvPr/>
        </p:nvSpPr>
        <p:spPr>
          <a:xfrm>
            <a:off x="8418443" y="5196491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70808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5831D-1BF2-4940-97D3-34E5DA16F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972145-B821-4FF7-ACD7-67E3AE97C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836" y="2043633"/>
            <a:ext cx="8078327" cy="3915321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5AC8BF1-D20E-4B1A-A594-02611CAD98CD}"/>
              </a:ext>
            </a:extLst>
          </p:cNvPr>
          <p:cNvSpPr/>
          <p:nvPr/>
        </p:nvSpPr>
        <p:spPr>
          <a:xfrm>
            <a:off x="8961782" y="5416306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4856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5E107-0DAB-479C-83CB-C3A15C219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635DDC-D924-47AC-8851-5CD06A998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547" y="2024580"/>
            <a:ext cx="8106906" cy="3953427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A6129F-22B5-4700-976B-BD811A4B7961}"/>
              </a:ext>
            </a:extLst>
          </p:cNvPr>
          <p:cNvSpPr/>
          <p:nvPr/>
        </p:nvSpPr>
        <p:spPr>
          <a:xfrm>
            <a:off x="8895522" y="5420830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9848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6C94B-CF26-4C35-9313-C0FD42530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89901"/>
          </a:xfrm>
        </p:spPr>
        <p:txBody>
          <a:bodyPr/>
          <a:lstStyle/>
          <a:p>
            <a:pPr algn="ctr"/>
            <a:r>
              <a:rPr lang="en-US" dirty="0"/>
              <a:t>Hyper parameter </a:t>
            </a:r>
            <a:br>
              <a:rPr lang="en-US" dirty="0"/>
            </a:br>
            <a:r>
              <a:rPr lang="en-US" dirty="0"/>
              <a:t>tuning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468853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56706-493F-4EE9-8765-7BCB20BE0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B27D8D-8DE2-4035-90D5-DC516EBE8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179" y="2034107"/>
            <a:ext cx="7287642" cy="3934374"/>
          </a:xfrm>
        </p:spPr>
      </p:pic>
    </p:spTree>
    <p:extLst>
      <p:ext uri="{BB962C8B-B14F-4D97-AF65-F5344CB8AC3E}">
        <p14:creationId xmlns:p14="http://schemas.microsoft.com/office/powerpoint/2010/main" val="29336513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D3456-CC2A-40D9-8CB3-0CF73B14B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0BD076-00D0-4205-A4BA-889CA325FF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652" y="2115081"/>
            <a:ext cx="7306695" cy="3772426"/>
          </a:xfrm>
        </p:spPr>
      </p:pic>
    </p:spTree>
    <p:extLst>
      <p:ext uri="{BB962C8B-B14F-4D97-AF65-F5344CB8AC3E}">
        <p14:creationId xmlns:p14="http://schemas.microsoft.com/office/powerpoint/2010/main" val="337843690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FD799-6D4F-4A42-ABCE-6710605E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EB171C-2AD6-453A-94E1-4C7BCEFF01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942" y="2115081"/>
            <a:ext cx="7278116" cy="3772426"/>
          </a:xfrm>
        </p:spPr>
      </p:pic>
    </p:spTree>
    <p:extLst>
      <p:ext uri="{BB962C8B-B14F-4D97-AF65-F5344CB8AC3E}">
        <p14:creationId xmlns:p14="http://schemas.microsoft.com/office/powerpoint/2010/main" val="7606425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18665-706A-4A36-9EB8-314602AFC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AB063A-5732-4B2C-B55E-A26F86988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652" y="2138896"/>
            <a:ext cx="7306695" cy="3724795"/>
          </a:xfrm>
        </p:spPr>
      </p:pic>
    </p:spTree>
    <p:extLst>
      <p:ext uri="{BB962C8B-B14F-4D97-AF65-F5344CB8AC3E}">
        <p14:creationId xmlns:p14="http://schemas.microsoft.com/office/powerpoint/2010/main" val="99139852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A7C2B-CA5B-4D0E-ACC8-5289A3111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EF911C-332C-4D80-86C7-A3516C630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2162712"/>
            <a:ext cx="7297168" cy="3677163"/>
          </a:xfrm>
        </p:spPr>
      </p:pic>
    </p:spTree>
    <p:extLst>
      <p:ext uri="{BB962C8B-B14F-4D97-AF65-F5344CB8AC3E}">
        <p14:creationId xmlns:p14="http://schemas.microsoft.com/office/powerpoint/2010/main" val="2788716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2BA78-ECA0-4BEB-B68C-40232F5B7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B8CAA0-B480-4F49-83A4-B145030B9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599" cy="446915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3FDEFC4-AA09-4B1E-97D4-8C18C60E25C5}"/>
              </a:ext>
            </a:extLst>
          </p:cNvPr>
          <p:cNvSpPr/>
          <p:nvPr/>
        </p:nvSpPr>
        <p:spPr>
          <a:xfrm>
            <a:off x="10154479" y="5403714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09832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B8BC0-4F18-4BE6-96ED-A5F4D6A82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7E12-7B03-4DBE-928D-728892832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66673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6C94B-CF26-4C35-9313-C0FD42530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89901"/>
          </a:xfrm>
        </p:spPr>
        <p:txBody>
          <a:bodyPr/>
          <a:lstStyle/>
          <a:p>
            <a:pPr algn="ctr"/>
            <a:r>
              <a:rPr lang="en-US" dirty="0"/>
              <a:t>Machine Learning </a:t>
            </a:r>
            <a:br>
              <a:rPr lang="en-US" dirty="0"/>
            </a:br>
            <a:r>
              <a:rPr lang="en-US" dirty="0"/>
              <a:t>Steps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992291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A60A5-FFC1-4F7E-8219-8167B1119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41067B-EF02-4454-9E3A-B52847C3F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2162712"/>
            <a:ext cx="7297168" cy="3677163"/>
          </a:xfrm>
        </p:spPr>
      </p:pic>
    </p:spTree>
    <p:extLst>
      <p:ext uri="{BB962C8B-B14F-4D97-AF65-F5344CB8AC3E}">
        <p14:creationId xmlns:p14="http://schemas.microsoft.com/office/powerpoint/2010/main" val="357340388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CEA25-E3E3-459D-A6A1-5517A834D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25E937-F820-4E9E-B921-9CEC11B2A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2177002"/>
            <a:ext cx="7297168" cy="3648584"/>
          </a:xfrm>
        </p:spPr>
      </p:pic>
    </p:spTree>
    <p:extLst>
      <p:ext uri="{BB962C8B-B14F-4D97-AF65-F5344CB8AC3E}">
        <p14:creationId xmlns:p14="http://schemas.microsoft.com/office/powerpoint/2010/main" val="320586282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1198D-A6DE-4A6C-AB30-053E8105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416388-0A67-4164-B76D-1972FFEC8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2191291"/>
            <a:ext cx="7297168" cy="3620005"/>
          </a:xfrm>
        </p:spPr>
      </p:pic>
    </p:spTree>
    <p:extLst>
      <p:ext uri="{BB962C8B-B14F-4D97-AF65-F5344CB8AC3E}">
        <p14:creationId xmlns:p14="http://schemas.microsoft.com/office/powerpoint/2010/main" val="277961254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DE14-5C9C-4839-9D49-9D1854946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790EE3-2A11-4133-B6B8-5BC41324E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705" y="2162712"/>
            <a:ext cx="7268589" cy="3677163"/>
          </a:xfrm>
        </p:spPr>
      </p:pic>
    </p:spTree>
    <p:extLst>
      <p:ext uri="{BB962C8B-B14F-4D97-AF65-F5344CB8AC3E}">
        <p14:creationId xmlns:p14="http://schemas.microsoft.com/office/powerpoint/2010/main" val="28971108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FFCA9-4159-4807-8894-3D0ECB83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FCB648-B4B8-46DA-9E7A-18ABD8A7A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2200817"/>
            <a:ext cx="7297168" cy="3600953"/>
          </a:xfrm>
        </p:spPr>
      </p:pic>
    </p:spTree>
    <p:extLst>
      <p:ext uri="{BB962C8B-B14F-4D97-AF65-F5344CB8AC3E}">
        <p14:creationId xmlns:p14="http://schemas.microsoft.com/office/powerpoint/2010/main" val="343759726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71AA5-05EE-46FF-8FC5-52844F262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9D1C8A-5AFB-4C89-84A9-AEA8FB940B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2172238"/>
            <a:ext cx="7297168" cy="3658111"/>
          </a:xfrm>
        </p:spPr>
      </p:pic>
    </p:spTree>
    <p:extLst>
      <p:ext uri="{BB962C8B-B14F-4D97-AF65-F5344CB8AC3E}">
        <p14:creationId xmlns:p14="http://schemas.microsoft.com/office/powerpoint/2010/main" val="394959819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968A2-C110-464E-B967-80265D18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E465CC-B6E5-48FF-AF9D-F63293BEE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889" y="2205581"/>
            <a:ext cx="7316221" cy="3591426"/>
          </a:xfrm>
        </p:spPr>
      </p:pic>
    </p:spTree>
    <p:extLst>
      <p:ext uri="{BB962C8B-B14F-4D97-AF65-F5344CB8AC3E}">
        <p14:creationId xmlns:p14="http://schemas.microsoft.com/office/powerpoint/2010/main" val="412898493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8D672-DD5F-4175-8C95-9A6A6B31E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177A60-7A79-44B8-91AF-E1A6D1F01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2200817"/>
            <a:ext cx="7297168" cy="3600953"/>
          </a:xfrm>
        </p:spPr>
      </p:pic>
    </p:spTree>
    <p:extLst>
      <p:ext uri="{BB962C8B-B14F-4D97-AF65-F5344CB8AC3E}">
        <p14:creationId xmlns:p14="http://schemas.microsoft.com/office/powerpoint/2010/main" val="3222232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AB87-B4CF-41AA-8BC5-11E7F3CD5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51CC27-7C9B-4F52-9799-5D7DD2B8D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F9B022-8759-4D18-928D-E833ABFB7EE6}"/>
              </a:ext>
            </a:extLst>
          </p:cNvPr>
          <p:cNvSpPr/>
          <p:nvPr/>
        </p:nvSpPr>
        <p:spPr>
          <a:xfrm>
            <a:off x="10154478" y="5420831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103997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E3499-0906-440F-AE12-303AD7B21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C35911-52FF-4DA0-BE1F-EE5A57CCA2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1967422"/>
            <a:ext cx="7297168" cy="4067743"/>
          </a:xfrm>
        </p:spPr>
      </p:pic>
    </p:spTree>
    <p:extLst>
      <p:ext uri="{BB962C8B-B14F-4D97-AF65-F5344CB8AC3E}">
        <p14:creationId xmlns:p14="http://schemas.microsoft.com/office/powerpoint/2010/main" val="425746270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887F8-1CAB-4164-878A-2E90F88B6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1C09A1-A93E-4130-B647-DE8482075D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889" y="1976949"/>
            <a:ext cx="7316221" cy="4048690"/>
          </a:xfrm>
        </p:spPr>
      </p:pic>
    </p:spTree>
    <p:extLst>
      <p:ext uri="{BB962C8B-B14F-4D97-AF65-F5344CB8AC3E}">
        <p14:creationId xmlns:p14="http://schemas.microsoft.com/office/powerpoint/2010/main" val="400734269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3038A-571E-4B31-87CD-59DC698E5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91AADD-77AD-4770-B147-4B0D70EF1B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652" y="2005528"/>
            <a:ext cx="7306695" cy="3991532"/>
          </a:xfrm>
        </p:spPr>
      </p:pic>
    </p:spTree>
    <p:extLst>
      <p:ext uri="{BB962C8B-B14F-4D97-AF65-F5344CB8AC3E}">
        <p14:creationId xmlns:p14="http://schemas.microsoft.com/office/powerpoint/2010/main" val="369116271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9F123-D071-480A-A31D-937536DD8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B23171-82A5-4B84-A467-E84BCD54F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889" y="2038870"/>
            <a:ext cx="7316221" cy="3924848"/>
          </a:xfrm>
        </p:spPr>
      </p:pic>
    </p:spTree>
    <p:extLst>
      <p:ext uri="{BB962C8B-B14F-4D97-AF65-F5344CB8AC3E}">
        <p14:creationId xmlns:p14="http://schemas.microsoft.com/office/powerpoint/2010/main" val="253243055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CED72-6F1B-43D8-9712-D975F939F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7DC1AC-0423-43CC-975E-B9A6A98DB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2053159"/>
            <a:ext cx="7297168" cy="3896269"/>
          </a:xfrm>
        </p:spPr>
      </p:pic>
    </p:spTree>
    <p:extLst>
      <p:ext uri="{BB962C8B-B14F-4D97-AF65-F5344CB8AC3E}">
        <p14:creationId xmlns:p14="http://schemas.microsoft.com/office/powerpoint/2010/main" val="127434068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F5A6C-C2BC-46C1-AB50-29C61D62C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F2C6EB-28F3-4C18-AAFE-5B88F5047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179" y="1962659"/>
            <a:ext cx="7287642" cy="4077269"/>
          </a:xfrm>
        </p:spPr>
      </p:pic>
    </p:spTree>
    <p:extLst>
      <p:ext uri="{BB962C8B-B14F-4D97-AF65-F5344CB8AC3E}">
        <p14:creationId xmlns:p14="http://schemas.microsoft.com/office/powerpoint/2010/main" val="392558695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B8E1E-92D0-471B-AB27-DC834EDB8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BF66E7-4950-4BB0-837D-37D67B4BB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2076975"/>
            <a:ext cx="7297168" cy="3848637"/>
          </a:xfrm>
        </p:spPr>
      </p:pic>
    </p:spTree>
    <p:extLst>
      <p:ext uri="{BB962C8B-B14F-4D97-AF65-F5344CB8AC3E}">
        <p14:creationId xmlns:p14="http://schemas.microsoft.com/office/powerpoint/2010/main" val="373276537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20A32-2B2A-4E52-A08A-F185C703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B9C838-6825-4B7D-97CA-C3CD6EA551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942" y="2043633"/>
            <a:ext cx="7278116" cy="3915321"/>
          </a:xfrm>
        </p:spPr>
      </p:pic>
    </p:spTree>
    <p:extLst>
      <p:ext uri="{BB962C8B-B14F-4D97-AF65-F5344CB8AC3E}">
        <p14:creationId xmlns:p14="http://schemas.microsoft.com/office/powerpoint/2010/main" val="134096826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6AC0E-724C-4FD3-91FA-CD7C33E21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C9E49-F5BB-4272-A0A5-4C2C97CF5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984095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D5454-3A5A-4215-A6A9-2AD91A672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50BB3-D4D9-4A8B-AD2C-73B25B3A2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7666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06DC7-C37B-40E5-8CD2-0FE3475DB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403293-64C8-4DEB-B098-25CAF223F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508914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71A994A-2274-433A-86A5-E4C0BE9D8D51}"/>
              </a:ext>
            </a:extLst>
          </p:cNvPr>
          <p:cNvSpPr/>
          <p:nvPr/>
        </p:nvSpPr>
        <p:spPr>
          <a:xfrm>
            <a:off x="9902687" y="5578407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11352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A2705-2144-4CB5-A894-0FEDFB9A4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26EB1-2075-442E-978A-A593A9F8E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71204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CE6A1-5A19-432F-A424-246567999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1319B-625B-4CF2-B8A4-ACB50A488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7462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E147E-ACA4-4470-A23A-C19D6EB2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28E5A7-3900-4210-B010-875E118C4C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52216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E459A3-8FB7-4719-837E-FD9D349AA2FC}"/>
              </a:ext>
            </a:extLst>
          </p:cNvPr>
          <p:cNvSpPr/>
          <p:nvPr/>
        </p:nvSpPr>
        <p:spPr>
          <a:xfrm>
            <a:off x="9806609" y="5591659"/>
            <a:ext cx="1547191" cy="891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158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</TotalTime>
  <Words>24</Words>
  <Application>Microsoft Office PowerPoint</Application>
  <PresentationFormat>Widescreen</PresentationFormat>
  <Paragraphs>6</Paragraphs>
  <Slides>81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5" baseType="lpstr">
      <vt:lpstr>Arial</vt:lpstr>
      <vt:lpstr>Calibri</vt:lpstr>
      <vt:lpstr>Calibri Light</vt:lpstr>
      <vt:lpstr>Office Theme</vt:lpstr>
      <vt:lpstr>Bias and Variance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Sensitivity,Precison and Recall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F1-Score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Cross Validation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Hyper parameter  tuning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Machine Learning  Steps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SVM Algorithm</dc:title>
  <dc:creator>BEAT</dc:creator>
  <cp:lastModifiedBy>BEAT</cp:lastModifiedBy>
  <cp:revision>7</cp:revision>
  <dcterms:created xsi:type="dcterms:W3CDTF">2024-06-14T04:05:58Z</dcterms:created>
  <dcterms:modified xsi:type="dcterms:W3CDTF">2024-07-06T04:35:01Z</dcterms:modified>
</cp:coreProperties>
</file>

<file path=docProps/thumbnail.jpeg>
</file>